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lld_qzu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8oxq2ma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1btv578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i1mmssd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v4ipssn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01k2bl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tgcusec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175oel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5r24kst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cvac25o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0wxe2_n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raupdt_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kpdzhvz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k0_8gn3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1zjw1z3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ad73fyp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dywr75n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e4t9qfl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li60t1g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160redx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65cf0he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fc9r7v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t6tk6a7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8vry88j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zfv7j8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dmjpa6c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71mxjb2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wqzznk7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jyeh5ej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3wziloq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pkplm3b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buvu7k1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77mtbi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o94t1_b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9yisgcp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510kn5u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olpd87x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ru4hvb3_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98qtr28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y0b1lsh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d53ximx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382ig38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l2oa9oh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sq_tl2l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yw4g051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6ov_p6h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awqof4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hw0x7d9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wwyerga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wkzpwcn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pf93xz_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baj3m64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wders3w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mpzjn6q15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594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